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2590618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5354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76022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27353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82154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7133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12360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451447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28410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ru" sz="1000">
                <a:solidFill>
                  <a:schemeClr val="dk2"/>
                </a:solidFill>
              </a:rPr>
              <a:t>‹#›</a:t>
            </a:fld>
            <a:endParaRPr lang="ru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600" cy="3013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ru">
                <a:latin typeface="Trebuchet MS"/>
                <a:ea typeface="Trebuchet MS"/>
                <a:cs typeface="Trebuchet MS"/>
                <a:sym typeface="Trebuchet MS"/>
              </a:rPr>
              <a:t>Управление медосмотрами: как принять 300 пациентов ещё до обеда.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4390925"/>
            <a:ext cx="7164300" cy="432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ru">
                <a:latin typeface="Trebuchet MS"/>
                <a:ea typeface="Trebuchet MS"/>
                <a:cs typeface="Trebuchet MS"/>
                <a:sym typeface="Trebuchet MS"/>
              </a:rPr>
              <a:t>Емельянов Сергей</a:t>
            </a:r>
          </a:p>
        </p:txBody>
      </p:sp>
      <p:pic>
        <p:nvPicPr>
          <p:cNvPr id="56" name="Shape 56" descr="logo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67575" y="4513587"/>
            <a:ext cx="1064718" cy="439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latin typeface="Trebuchet MS"/>
                <a:ea typeface="Trebuchet MS"/>
                <a:cs typeface="Trebuchet MS"/>
                <a:sym typeface="Trebuchet MS"/>
              </a:rPr>
              <a:t>Итоги внедрения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" dirty="0">
                <a:latin typeface="Trebuchet MS"/>
                <a:ea typeface="Trebuchet MS"/>
                <a:cs typeface="Trebuchet MS"/>
                <a:sym typeface="Trebuchet MS"/>
              </a:rPr>
              <a:t>Уменьшилось время оформления пациента в регистратуре на 20%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" dirty="0">
                <a:latin typeface="Trebuchet MS"/>
                <a:ea typeface="Trebuchet MS"/>
                <a:cs typeface="Trebuchet MS"/>
                <a:sym typeface="Trebuchet MS"/>
              </a:rPr>
              <a:t>Увеличилось кол-во выданных заключений на 12%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" dirty="0">
                <a:latin typeface="Trebuchet MS"/>
                <a:ea typeface="Trebuchet MS"/>
                <a:cs typeface="Trebuchet MS"/>
                <a:sym typeface="Trebuchet MS"/>
              </a:rPr>
              <a:t>Появились экспресс осмотры и дополнительные услуги</a:t>
            </a:r>
          </a:p>
          <a:p>
            <a:pPr marL="5143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" dirty="0">
                <a:latin typeface="Trebuchet MS"/>
                <a:ea typeface="Trebuchet MS"/>
                <a:cs typeface="Trebuchet MS"/>
                <a:sym typeface="Trebuchet MS"/>
              </a:rPr>
              <a:t>Процессы стали прозрачней</a:t>
            </a:r>
          </a:p>
        </p:txBody>
      </p:sp>
      <p:pic>
        <p:nvPicPr>
          <p:cNvPr id="63" name="Shape 63" descr="logo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67575" y="4513587"/>
            <a:ext cx="1064718" cy="439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latin typeface="Trebuchet MS"/>
                <a:ea typeface="Trebuchet MS"/>
                <a:cs typeface="Trebuchet MS"/>
                <a:sym typeface="Trebuchet MS"/>
              </a:rPr>
              <a:t>Принципы разработки ПО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" dirty="0">
                <a:latin typeface="Trebuchet MS"/>
                <a:ea typeface="Trebuchet MS"/>
                <a:cs typeface="Trebuchet MS"/>
                <a:sym typeface="Trebuchet MS"/>
              </a:rPr>
              <a:t>Не требуем лишних данных и </a:t>
            </a:r>
            <a:r>
              <a:rPr lang="ru" dirty="0" smtClean="0">
                <a:latin typeface="Trebuchet MS"/>
                <a:ea typeface="Trebuchet MS"/>
                <a:cs typeface="Trebuchet MS"/>
                <a:sym typeface="Trebuchet MS"/>
              </a:rPr>
              <a:t>действий</a:t>
            </a:r>
            <a:endParaRPr lang="en-US" dirty="0" smtClean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 smtClean="0">
                <a:latin typeface="Trebuchet MS"/>
                <a:ea typeface="Trebuchet MS"/>
                <a:cs typeface="Trebuchet MS"/>
                <a:sym typeface="Trebuchet MS"/>
              </a:rPr>
              <a:t>Интерфейс, формирующий </a:t>
            </a:r>
            <a:r>
              <a:rPr lang="ru-RU" dirty="0" smtClean="0">
                <a:latin typeface="Trebuchet MS"/>
                <a:ea typeface="Trebuchet MS"/>
                <a:cs typeface="Trebuchet MS"/>
                <a:sym typeface="Trebuchet MS"/>
              </a:rPr>
              <a:t>привычки</a:t>
            </a:r>
            <a:endParaRPr lang="en-US" dirty="0" smtClean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 smtClean="0">
                <a:latin typeface="Trebuchet MS"/>
                <a:ea typeface="Trebuchet MS"/>
                <a:cs typeface="Trebuchet MS"/>
                <a:sym typeface="Trebuchet MS"/>
              </a:rPr>
              <a:t>Используем открытые данные</a:t>
            </a:r>
            <a:endParaRPr lang="ru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5143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" dirty="0">
                <a:latin typeface="Trebuchet MS"/>
                <a:ea typeface="Trebuchet MS"/>
                <a:cs typeface="Trebuchet MS"/>
                <a:sym typeface="Trebuchet MS"/>
              </a:rPr>
              <a:t>Производительность - это ещё одна функциональность</a:t>
            </a:r>
          </a:p>
        </p:txBody>
      </p:sp>
      <p:pic>
        <p:nvPicPr>
          <p:cNvPr id="70" name="Shape 70" descr="logo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67575" y="4513587"/>
            <a:ext cx="1064718" cy="439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latin typeface="Trebuchet MS"/>
                <a:ea typeface="Trebuchet MS"/>
                <a:cs typeface="Trebuchet MS"/>
                <a:sym typeface="Trebuchet MS"/>
              </a:rPr>
              <a:t>Пример интерфейса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7" name="Shape 77" descr="logo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67575" y="4513587"/>
            <a:ext cx="1064718" cy="439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1095330"/>
            <a:ext cx="9143999" cy="26523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11700" y="35610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latin typeface="Trebuchet MS"/>
                <a:ea typeface="Trebuchet MS"/>
                <a:cs typeface="Trebuchet MS"/>
                <a:sym typeface="Trebuchet MS"/>
              </a:rPr>
              <a:t>Пример интерфейса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85" name="Shape 85" descr="logo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67575" y="4513587"/>
            <a:ext cx="1064718" cy="439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Shape 8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928794"/>
            <a:ext cx="9144000" cy="35848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11700" y="33630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latin typeface="Trebuchet MS"/>
                <a:ea typeface="Trebuchet MS"/>
                <a:cs typeface="Trebuchet MS"/>
                <a:sym typeface="Trebuchet MS"/>
              </a:rPr>
              <a:t>Пример интерфейса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93" name="Shape 93" descr="logo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67575" y="4513587"/>
            <a:ext cx="1064718" cy="439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Shape 9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909004"/>
            <a:ext cx="9143999" cy="36045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latin typeface="Trebuchet MS"/>
                <a:ea typeface="Trebuchet MS"/>
                <a:cs typeface="Trebuchet MS"/>
                <a:sym typeface="Trebuchet MS"/>
              </a:rPr>
              <a:t>Что сделали при внедрении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" dirty="0">
                <a:latin typeface="Trebuchet MS"/>
                <a:ea typeface="Trebuchet MS"/>
                <a:cs typeface="Trebuchet MS"/>
                <a:sym typeface="Trebuchet MS"/>
              </a:rPr>
              <a:t>Электронная очередь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" dirty="0">
                <a:latin typeface="Trebuchet MS"/>
                <a:ea typeface="Trebuchet MS"/>
                <a:cs typeface="Trebuchet MS"/>
                <a:sym typeface="Trebuchet MS"/>
              </a:rPr>
              <a:t>Штрих-сканеры</a:t>
            </a:r>
          </a:p>
          <a:p>
            <a:pPr marL="5143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" dirty="0">
                <a:latin typeface="Trebuchet MS"/>
                <a:ea typeface="Trebuchet MS"/>
                <a:cs typeface="Trebuchet MS"/>
                <a:sym typeface="Trebuchet MS"/>
              </a:rPr>
              <a:t>Интеграция с внешней лабораторной </a:t>
            </a:r>
            <a:r>
              <a:rPr lang="ru" dirty="0" smtClean="0">
                <a:latin typeface="Trebuchet MS"/>
                <a:ea typeface="Trebuchet MS"/>
                <a:cs typeface="Trebuchet MS"/>
                <a:sym typeface="Trebuchet MS"/>
              </a:rPr>
              <a:t>системой</a:t>
            </a:r>
          </a:p>
          <a:p>
            <a:pPr marL="5143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" dirty="0" smtClean="0">
                <a:latin typeface="Trebuchet MS"/>
                <a:ea typeface="Trebuchet MS"/>
                <a:cs typeface="Trebuchet MS"/>
                <a:sym typeface="Trebuchet MS"/>
              </a:rPr>
              <a:t>Передача данных в УФМС</a:t>
            </a:r>
            <a:endParaRPr lang="ru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01" name="Shape 101" descr="logo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67575" y="4513587"/>
            <a:ext cx="1064718" cy="439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latin typeface="Trebuchet MS"/>
                <a:ea typeface="Trebuchet MS"/>
                <a:cs typeface="Trebuchet MS"/>
                <a:sym typeface="Trebuchet MS"/>
              </a:rPr>
              <a:t>Спасибо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08" name="Shape 108" descr="logo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67575" y="4513587"/>
            <a:ext cx="1064718" cy="439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85</Words>
  <Application>Microsoft Office PowerPoint</Application>
  <PresentationFormat>Экран (16:9)</PresentationFormat>
  <Paragraphs>21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simple-light-2</vt:lpstr>
      <vt:lpstr>Управление медосмотрами: как принять 300 пациентов ещё до обеда.</vt:lpstr>
      <vt:lpstr>Итоги внедрения</vt:lpstr>
      <vt:lpstr>Принципы разработки ПО</vt:lpstr>
      <vt:lpstr>Пример интерфейса</vt:lpstr>
      <vt:lpstr>Пример интерфейса</vt:lpstr>
      <vt:lpstr>Пример интерфейса</vt:lpstr>
      <vt:lpstr>Что сделали при внедрении</vt:lpstr>
      <vt:lpstr>Спасибо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медосмотрами: как принять 300 пациентов ещё до обеда.</dc:title>
  <dc:creator>admin</dc:creator>
  <cp:lastModifiedBy>admin</cp:lastModifiedBy>
  <cp:revision>6</cp:revision>
  <dcterms:modified xsi:type="dcterms:W3CDTF">2017-04-12T07:28:38Z</dcterms:modified>
</cp:coreProperties>
</file>